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8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426" r:id="rId26"/>
    <p:sldId id="286" r:id="rId27"/>
    <p:sldId id="269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98" r:id="rId38"/>
    <p:sldId id="272" r:id="rId39"/>
    <p:sldId id="274" r:id="rId40"/>
    <p:sldId id="295" r:id="rId41"/>
    <p:sldId id="296" r:id="rId42"/>
    <p:sldId id="297" r:id="rId43"/>
    <p:sldId id="299" r:id="rId44"/>
    <p:sldId id="300" r:id="rId45"/>
    <p:sldId id="42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2" r:id="rId55"/>
    <p:sldId id="309" r:id="rId56"/>
    <p:sldId id="311" r:id="rId57"/>
    <p:sldId id="310" r:id="rId58"/>
    <p:sldId id="313" r:id="rId59"/>
    <p:sldId id="314" r:id="rId60"/>
    <p:sldId id="315" r:id="rId61"/>
    <p:sldId id="319" r:id="rId62"/>
    <p:sldId id="316" r:id="rId63"/>
    <p:sldId id="318" r:id="rId64"/>
    <p:sldId id="320" r:id="rId65"/>
    <p:sldId id="321" r:id="rId66"/>
    <p:sldId id="317" r:id="rId67"/>
    <p:sldId id="322" r:id="rId68"/>
    <p:sldId id="325" r:id="rId69"/>
    <p:sldId id="421" r:id="rId70"/>
    <p:sldId id="337" r:id="rId71"/>
    <p:sldId id="323" r:id="rId72"/>
    <p:sldId id="332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8" r:id="rId85"/>
    <p:sldId id="346" r:id="rId86"/>
    <p:sldId id="347" r:id="rId87"/>
    <p:sldId id="336" r:id="rId88"/>
    <p:sldId id="324" r:id="rId89"/>
    <p:sldId id="422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8" r:id="rId99"/>
    <p:sldId id="357" r:id="rId100"/>
    <p:sldId id="359" r:id="rId101"/>
    <p:sldId id="361" r:id="rId102"/>
    <p:sldId id="362" r:id="rId103"/>
    <p:sldId id="363" r:id="rId104"/>
    <p:sldId id="364" r:id="rId105"/>
    <p:sldId id="365" r:id="rId106"/>
    <p:sldId id="360" r:id="rId107"/>
    <p:sldId id="328" r:id="rId108"/>
    <p:sldId id="423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6" r:id="rId117"/>
    <p:sldId id="387" r:id="rId118"/>
    <p:sldId id="385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327" r:id="rId128"/>
    <p:sldId id="424" r:id="rId129"/>
    <p:sldId id="263" r:id="rId130"/>
    <p:sldId id="366" r:id="rId131"/>
    <p:sldId id="368" r:id="rId132"/>
    <p:sldId id="370" r:id="rId133"/>
    <p:sldId id="369" r:id="rId134"/>
    <p:sldId id="367" r:id="rId135"/>
    <p:sldId id="371" r:id="rId136"/>
    <p:sldId id="372" r:id="rId137"/>
    <p:sldId id="419" r:id="rId138"/>
    <p:sldId id="373" r:id="rId139"/>
    <p:sldId id="374" r:id="rId140"/>
    <p:sldId id="375" r:id="rId141"/>
    <p:sldId id="376" r:id="rId142"/>
    <p:sldId id="331" r:id="rId143"/>
    <p:sldId id="425" r:id="rId144"/>
    <p:sldId id="377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6" r:id="rId155"/>
    <p:sldId id="405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329" r:id="rId1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426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8649" y="1825625"/>
            <a:ext cx="4817195" cy="3250843"/>
            <a:chOff x="628649" y="1825625"/>
            <a:chExt cx="4817195" cy="3250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825625"/>
              <a:ext cx="3055413" cy="14301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01" y="3390754"/>
              <a:ext cx="4657143" cy="16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9516" y="1274712"/>
            <a:ext cx="8902787" cy="6161300"/>
            <a:chOff x="209516" y="1274712"/>
            <a:chExt cx="8902787" cy="616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09" y="1274712"/>
              <a:ext cx="4409524" cy="1361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16" y="2617231"/>
              <a:ext cx="4600910" cy="20502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209" y="4584034"/>
              <a:ext cx="4368560" cy="28519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462" y="3979136"/>
              <a:ext cx="4342841" cy="280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2221" y="1995054"/>
            <a:ext cx="7821595" cy="4446880"/>
            <a:chOff x="1032221" y="1995054"/>
            <a:chExt cx="7821595" cy="444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221" y="1995054"/>
              <a:ext cx="6806197" cy="44468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340" y="3570864"/>
              <a:ext cx="1790476" cy="1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5663" y="1520210"/>
            <a:ext cx="3518337" cy="5229562"/>
            <a:chOff x="5625663" y="1520210"/>
            <a:chExt cx="3518337" cy="5229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663" y="1520210"/>
              <a:ext cx="3518337" cy="5229562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6636327" y="2845773"/>
              <a:ext cx="748504" cy="34857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8317" y="2736363"/>
            <a:ext cx="8847366" cy="4406585"/>
            <a:chOff x="148317" y="2736363"/>
            <a:chExt cx="8847366" cy="4406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" y="4200091"/>
              <a:ext cx="3942857" cy="2942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841" y="2736363"/>
              <a:ext cx="6616842" cy="265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5915" y="1340717"/>
            <a:ext cx="8918085" cy="5400795"/>
            <a:chOff x="225915" y="1340717"/>
            <a:chExt cx="8918085" cy="54007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15" y="1340717"/>
              <a:ext cx="4249103" cy="33349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524" y="3008179"/>
              <a:ext cx="7990476" cy="3733333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369" y="1570170"/>
            <a:ext cx="8933333" cy="4438095"/>
            <a:chOff x="214369" y="1570170"/>
            <a:chExt cx="8933333" cy="4438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69" y="1690689"/>
              <a:ext cx="3400000" cy="17047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369" y="1570170"/>
              <a:ext cx="5533333" cy="4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all folks!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that's all folks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6632574" cy="37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Goals-Quick Tour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Using variables</a:t>
            </a:r>
          </a:p>
          <a:p>
            <a:r>
              <a:rPr lang="en-US" dirty="0" smtClean="0"/>
              <a:t>What is shown in the environment tab</a:t>
            </a:r>
          </a:p>
          <a:p>
            <a:r>
              <a:rPr lang="en-US" dirty="0" smtClean="0"/>
              <a:t>What are common types in R</a:t>
            </a:r>
          </a:p>
          <a:p>
            <a:r>
              <a:rPr lang="en-US" dirty="0" smtClean="0"/>
              <a:t>How to create a function</a:t>
            </a:r>
          </a:p>
          <a:p>
            <a:r>
              <a:rPr lang="en-US" dirty="0" smtClean="0"/>
              <a:t>Viewer</a:t>
            </a:r>
          </a:p>
          <a:p>
            <a:r>
              <a:rPr lang="en-US" dirty="0" smtClean="0"/>
              <a:t>Help</a:t>
            </a:r>
          </a:p>
          <a:p>
            <a:r>
              <a:rPr lang="en-US" dirty="0" smtClean="0"/>
              <a:t>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253" y="1825625"/>
            <a:ext cx="5120531" cy="4374346"/>
            <a:chOff x="2452253" y="1825625"/>
            <a:chExt cx="5120531" cy="4374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897" y="1825625"/>
              <a:ext cx="2838095" cy="4380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253" y="2574045"/>
              <a:ext cx="5120531" cy="3625926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3117273" y="2044672"/>
              <a:ext cx="858982" cy="10587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1825625"/>
            <a:ext cx="8299243" cy="4292350"/>
            <a:chOff x="628650" y="1825625"/>
            <a:chExt cx="8299243" cy="42923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825625"/>
              <a:ext cx="2095238" cy="331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226" y="1962791"/>
              <a:ext cx="5987667" cy="156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2027" y="3796893"/>
              <a:ext cx="6015866" cy="23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 (Check it in)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8650" y="1590098"/>
            <a:ext cx="7809524" cy="5348770"/>
            <a:chOff x="628650" y="1590098"/>
            <a:chExt cx="7809524" cy="53487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590098"/>
              <a:ext cx="7809524" cy="18857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475812"/>
              <a:ext cx="7809524" cy="2247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5415058"/>
              <a:ext cx="7057143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to create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Console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Intellisense</a:t>
            </a:r>
          </a:p>
          <a:p>
            <a:pPr lvl="1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6012" y="1189145"/>
            <a:ext cx="8459666" cy="2759400"/>
            <a:chOff x="296012" y="1189145"/>
            <a:chExt cx="8459666" cy="275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2" y="1287595"/>
              <a:ext cx="4170998" cy="2660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1189145"/>
              <a:ext cx="3574078" cy="275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3066" y="110350"/>
            <a:ext cx="7880105" cy="6570848"/>
            <a:chOff x="343066" y="110350"/>
            <a:chExt cx="7880105" cy="657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66" y="256011"/>
              <a:ext cx="2666667" cy="21619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53" y="1468611"/>
              <a:ext cx="3300395" cy="1869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928" y="3338363"/>
              <a:ext cx="3282856" cy="18598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928" y="4906026"/>
              <a:ext cx="3133447" cy="17751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10350"/>
              <a:ext cx="3651171" cy="20684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178825"/>
              <a:ext cx="3585235" cy="20311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49" y="4209946"/>
              <a:ext cx="3383935" cy="1917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3534</TotalTime>
  <Words>1514</Words>
  <Application>Microsoft Office PowerPoint</Application>
  <PresentationFormat>On-screen Show (4:3)</PresentationFormat>
  <Paragraphs>408</Paragraphs>
  <Slides>166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1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Goals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Goals-Quick Tour (cont)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Thanks all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172</cp:revision>
  <dcterms:created xsi:type="dcterms:W3CDTF">2017-10-09T17:44:16Z</dcterms:created>
  <dcterms:modified xsi:type="dcterms:W3CDTF">2017-10-25T01:31:47Z</dcterms:modified>
</cp:coreProperties>
</file>